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vệ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sinh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trường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lớp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524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“KHÔNG XẢ RÁC”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639" y="5727515"/>
            <a:ext cx="7260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6E551-C4C0-49D1-B1DC-1EA33612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09" y="1126331"/>
            <a:ext cx="5885180" cy="46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486" y="1371600"/>
            <a:ext cx="7637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chúng</a:t>
            </a:r>
            <a:r>
              <a:rPr lang="en-US" sz="3200" dirty="0">
                <a:solidFill>
                  <a:srgbClr val="0000FF"/>
                </a:solidFill>
              </a:rPr>
              <a:t> ta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vệ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387" y="1196180"/>
            <a:ext cx="852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CA940-078E-4C9E-81D8-9ED4E22C2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42" y="2667000"/>
            <a:ext cx="6239916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37" y="1599337"/>
            <a:ext cx="8874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2F49A9-4EFC-47A3-9398-63FE11C0A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28" y="3200400"/>
            <a:ext cx="7489543" cy="25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4509" y="3318163"/>
            <a:ext cx="7620001" cy="134752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4509" y="3453315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191000" y="5257800"/>
            <a:ext cx="1562100" cy="129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169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21</cp:revision>
  <dcterms:created xsi:type="dcterms:W3CDTF">2006-08-16T00:00:00Z</dcterms:created>
  <dcterms:modified xsi:type="dcterms:W3CDTF">2020-08-24T07:30:10Z</dcterms:modified>
</cp:coreProperties>
</file>